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png" ContentType="image/png"/>
  <Default Extension="jpg" ContentType="image/jpeg"/>
  <Default Extension="wav" ContentType="audio/x-wav"/>
  <Default Extension="mp4" ContentType="video/mp4"/>
  <Default Extension="rels" ContentType="application/vnd.openxmlformats-package.relationship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1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3.xml" ContentType="application/vnd.openxmlformats-officedocument.presentationml.slideLayout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62d99d458410f" /><Relationship Type="http://schemas.openxmlformats.org/officeDocument/2006/relationships/extended-properties" Target="/docProps/app.xml" Id="rId2" /><Relationship Type="http://schemas.openxmlformats.org/package/2006/relationships/metadata/core-properties" Target="/docProps/core.xml" Id="Ra0209241060747e6" /><Relationship Type="http://schemas.openxmlformats.org/officeDocument/2006/relationships/custom-properties" Target="/docProps/custom.xml" Id="Rd2480407d4834e7d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2601575" cy="709104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presProps" Target="/ppt/presProps.xml" Id="rId1" /><Relationship Type="http://schemas.openxmlformats.org/officeDocument/2006/relationships/viewProps" Target="/ppt/viewProps.xml" Id="rId2" /><Relationship Type="http://schemas.openxmlformats.org/officeDocument/2006/relationships/theme" Target="/ppt/theme/theme1.xml" Id="rId3" /><Relationship Type="http://schemas.openxmlformats.org/officeDocument/2006/relationships/tableStyles" Target="/ppt/tableStyles.xml" Id="rId4" /><Relationship Type="http://schemas.openxmlformats.org/officeDocument/2006/relationships/slideMaster" Target="/ppt/slideMasters/slideMaster1.xml" Id="rId5" /><Relationship Type="http://schemas.openxmlformats.org/officeDocument/2006/relationships/slide" Target="/ppt/slides/slide1.xml" Id="rId6" /><Relationship Type="http://schemas.openxmlformats.org/officeDocument/2006/relationships/slide" Target="/ppt/slides/slide2.xml" Id="rId7" /><Relationship Type="http://schemas.openxmlformats.org/officeDocument/2006/relationships/slide" Target="/ppt/slides/slide3.xml" Id="rId8" /><Relationship Type="http://schemas.openxmlformats.org/officeDocument/2006/relationships/slide" Target="/ppt/slides/slide4.xml" Id="rId9" /><Relationship Type="http://schemas.openxmlformats.org/officeDocument/2006/relationships/slide" Target="/ppt/slides/slide5.xml" Id="rId10" /><Relationship Type="http://schemas.openxmlformats.org/officeDocument/2006/relationships/slide" Target="/ppt/slides/slide6.xml" Id="rId11" /><Relationship Type="http://schemas.openxmlformats.org/officeDocument/2006/relationships/slide" Target="/ppt/slides/slide7.xml" Id="rId12" /><Relationship Type="http://schemas.openxmlformats.org/officeDocument/2006/relationships/slide" Target="/ppt/slides/slide8.xml" Id="rId13" /><Relationship Type="http://schemas.openxmlformats.org/officeDocument/2006/relationships/slide" Target="/ppt/slides/slide9.xml" Id="rId14" /><Relationship Type="http://schemas.openxmlformats.org/officeDocument/2006/relationships/slide" Target="/ppt/slides/slide10.xml" Id="rId15" /><Relationship Type="http://schemas.openxmlformats.org/officeDocument/2006/relationships/slide" Target="/ppt/slides/slide11.xml" Id="rId16" /><Relationship Type="http://schemas.openxmlformats.org/officeDocument/2006/relationships/slide" Target="/ppt/slides/slide12.xml" Id="rId17" /><Relationship Type="http://schemas.openxmlformats.org/officeDocument/2006/relationships/slide" Target="/ppt/slides/slide13.xml" Id="rI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10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1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12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1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2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4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5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6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8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Layouts/slideLayout9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Id2" /><Relationship Type="http://schemas.openxmlformats.org/officeDocument/2006/relationships/slideLayout" Target="/ppt/slideLayouts/slideLayout2.xml" Id="rId3" /><Relationship Type="http://schemas.openxmlformats.org/officeDocument/2006/relationships/slideLayout" Target="/ppt/slideLayouts/slideLayout3.xml" Id="rId4" /><Relationship Type="http://schemas.openxmlformats.org/officeDocument/2006/relationships/slideLayout" Target="/ppt/slideLayouts/slideLayout4.xml" Id="rId5" /><Relationship Type="http://schemas.openxmlformats.org/officeDocument/2006/relationships/slideLayout" Target="/ppt/slideLayouts/slideLayout5.xml" Id="rId6" /><Relationship Type="http://schemas.openxmlformats.org/officeDocument/2006/relationships/slideLayout" Target="/ppt/slideLayouts/slideLayout6.xml" Id="rId7" /><Relationship Type="http://schemas.openxmlformats.org/officeDocument/2006/relationships/slideLayout" Target="/ppt/slideLayouts/slideLayout7.xml" Id="rId8" /><Relationship Type="http://schemas.openxmlformats.org/officeDocument/2006/relationships/slideLayout" Target="/ppt/slideLayouts/slideLayout8.xml" Id="rId9" /><Relationship Type="http://schemas.openxmlformats.org/officeDocument/2006/relationships/slideLayout" Target="/ppt/slideLayouts/slideLayout9.xml" Id="rId10" /><Relationship Type="http://schemas.openxmlformats.org/officeDocument/2006/relationships/slideLayout" Target="/ppt/slideLayouts/slideLayout10.xml" Id="rId11" /><Relationship Type="http://schemas.openxmlformats.org/officeDocument/2006/relationships/slideLayout" Target="/ppt/slideLayouts/slideLayout11.xml" Id="rId12" /><Relationship Type="http://schemas.openxmlformats.org/officeDocument/2006/relationships/slideLayout" Target="/ppt/slideLayouts/slideLayout12.xml" Id="rId13" /><Relationship Type="http://schemas.openxmlformats.org/officeDocument/2006/relationships/slideLayout" Target="/ppt/slideLayouts/slideLayout13.xml" Id="rId14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image" Target="/ppt/media/image.png" Id="rId2" /><Relationship Type="http://schemas.openxmlformats.org/officeDocument/2006/relationships/image" Target="/ppt/media/image2.png" Id="rId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Id1" /><Relationship Type="http://schemas.openxmlformats.org/officeDocument/2006/relationships/image" Target="/ppt/media/image25.png" Id="rId2" /><Relationship Type="http://schemas.openxmlformats.org/officeDocument/2006/relationships/image" Target="/ppt/media/image26.png" Id="rId5" /><Relationship Type="http://schemas.openxmlformats.org/officeDocument/2006/relationships/video" Target="/media/mediadata.mp4" Id="rId4" /><Relationship Type="http://schemas.microsoft.com/office/2007/relationships/media" Target="/media/mediadata.mp4" Id="rId3" /><Relationship Type="http://schemas.openxmlformats.org/officeDocument/2006/relationships/image" Target="/ppt/media/image27.png" Id="rId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Id1" /><Relationship Type="http://schemas.openxmlformats.org/officeDocument/2006/relationships/image" Target="/ppt/media/image28.png" Id="rId2" /><Relationship Type="http://schemas.openxmlformats.org/officeDocument/2006/relationships/image" Target="/ppt/media/image29.png" Id="rId3" /><Relationship Type="http://schemas.openxmlformats.org/officeDocument/2006/relationships/image" Target="/ppt/media/image30.png" Id="rId4" /><Relationship Type="http://schemas.openxmlformats.org/officeDocument/2006/relationships/image" Target="/ppt/media/image31.png" Id="rId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Id1" /><Relationship Type="http://schemas.openxmlformats.org/officeDocument/2006/relationships/image" Target="/ppt/media/image32.png" Id="rId2" /><Relationship Type="http://schemas.openxmlformats.org/officeDocument/2006/relationships/image" Target="/ppt/media/image33.png" Id="rId3" /><Relationship Type="http://schemas.openxmlformats.org/officeDocument/2006/relationships/image" Target="/ppt/media/image34.png" Id="rId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Id1" /><Relationship Type="http://schemas.openxmlformats.org/officeDocument/2006/relationships/image" Target="/ppt/media/image35.png" Id="rI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.png" Id="rId2" /><Relationship Type="http://schemas.openxmlformats.org/officeDocument/2006/relationships/image" Target="/ppt/media/image.jpg" Id="rId3" /><Relationship Type="http://schemas.openxmlformats.org/officeDocument/2006/relationships/image" Target="/ppt/media/image4.png" Id="rI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5.png" Id="rId2" /><Relationship Type="http://schemas.openxmlformats.org/officeDocument/2006/relationships/image" Target="/ppt/media/image2.jpg" Id="rId3" /><Relationship Type="http://schemas.openxmlformats.org/officeDocument/2006/relationships/image" Target="/ppt/media/image6.png" Id="rI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Id1" /><Relationship Type="http://schemas.openxmlformats.org/officeDocument/2006/relationships/image" Target="/ppt/media/image7.png" Id="rId2" /><Relationship Type="http://schemas.openxmlformats.org/officeDocument/2006/relationships/image" Target="/ppt/media/image8.png" Id="rId3" /><Relationship Type="http://schemas.openxmlformats.org/officeDocument/2006/relationships/image" Target="/ppt/media/image9.png" Id="rI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Id1" /><Relationship Type="http://schemas.openxmlformats.org/officeDocument/2006/relationships/image" Target="/ppt/media/image10.png" Id="rI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Id1" /><Relationship Type="http://schemas.openxmlformats.org/officeDocument/2006/relationships/image" Target="/ppt/media/image11.png" Id="rId2" /><Relationship Type="http://schemas.openxmlformats.org/officeDocument/2006/relationships/image" Target="/ppt/media/image12.png" Id="rId3" /><Relationship Type="http://schemas.openxmlformats.org/officeDocument/2006/relationships/audio" Target="/media/mediadata.wav" Id="rI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13.png" Id="rId2" /><Relationship Type="http://schemas.openxmlformats.org/officeDocument/2006/relationships/image" Target="/ppt/media/image14.png" Id="rId3" /><Relationship Type="http://schemas.openxmlformats.org/officeDocument/2006/relationships/image" Target="/ppt/media/image15.png" Id="rId4" /><Relationship Type="http://schemas.openxmlformats.org/officeDocument/2006/relationships/image" Target="/ppt/media/image16.png" Id="rId5" /><Relationship Type="http://schemas.openxmlformats.org/officeDocument/2006/relationships/image" Target="/ppt/media/image17.png" Id="rId6" /><Relationship Type="http://schemas.openxmlformats.org/officeDocument/2006/relationships/image" Target="/ppt/media/image18.png" Id="rId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Id1" /><Relationship Type="http://schemas.openxmlformats.org/officeDocument/2006/relationships/image" Target="/ppt/media/image19.png" Id="rId2" /><Relationship Type="http://schemas.openxmlformats.org/officeDocument/2006/relationships/image" Target="/ppt/media/image20.png" Id="rId3" /><Relationship Type="http://schemas.openxmlformats.org/officeDocument/2006/relationships/image" Target="/ppt/media/image21.png" Id="rId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Id1" /><Relationship Type="http://schemas.openxmlformats.org/officeDocument/2006/relationships/image" Target="/ppt/media/image22.png" Id="rId2" /><Relationship Type="http://schemas.openxmlformats.org/officeDocument/2006/relationships/image" Target="/ppt/media/image23.png" Id="rId3" /><Relationship Type="http://schemas.openxmlformats.org/officeDocument/2006/relationships/image" Target="/ppt/media/image24.png" Id="rId4" /></Relationships>
</file>

<file path=ppt/slides/slide1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74" y="19"/>
            <a:ext cx="12641228" cy="709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10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74" y="19"/>
            <a:ext cx="12641228" cy="7091058"/>
          </a:xfrm>
          <a:prstGeom prst="rect">
            <a:avLst/>
          </a:prstGeom>
        </p:spPr>
      </p:pic>
      <p:pic>
        <p:nvPicPr>
          <p:cNvPr id="3" name="视频1">
            <a:hlinkClick r:id=""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269" y="-95"/>
            <a:ext cx="12606871" cy="709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11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" y="48"/>
            <a:ext cx="12641228" cy="7091058"/>
          </a:xfrm>
          <a:prstGeom prst="rect">
            <a:avLst/>
          </a:prstGeom>
        </p:spPr>
      </p:pic>
      <p:pic>
        <p:nvPicPr>
          <p:cNvPr id="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73" y="824846"/>
            <a:ext cx="8427044" cy="5108734"/>
          </a:xfrm>
          <a:prstGeom prst="rect">
            <a:avLst/>
          </a:prstGeom>
        </p:spPr>
      </p:pic>
      <p:sp>
        <p:nvSpPr>
          <p:cNvPr id="4" name="文本1"/>
          <p:cNvSpPr txBox="1"/>
          <p:nvPr/>
        </p:nvSpPr>
        <p:spPr>
          <a:xfrm>
            <a:off x="9133599" y="2092814"/>
            <a:ext cx="3108322" cy="272557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99" b="1" i="0" dirty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①大约700粒  </a:t>
            </a:r>
          </a:p>
          <a:p>
            <a:pPr marL="0" algn="l"/>
            <a:r>
              <a:rPr lang="zh-CN" altLang="en-US" sz="3499" b="1" i="0" dirty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②大约4000粒</a:t>
            </a:r>
          </a:p>
          <a:p>
            <a:pPr marL="0" algn="l"/>
            <a:r>
              <a:rPr lang="zh-CN" altLang="en-US" sz="3499" b="1" i="0" dirty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/>
            </a:r>
          </a:p>
          <a:p>
            <a:pPr marL="0" algn="l"/>
            <a:r>
              <a:rPr lang="zh-CN" altLang="en-US" sz="3499" b="1" i="0" dirty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③大约9000粒</a:t>
            </a:r>
          </a:p>
        </p:txBody>
      </p:sp>
      <p:pic>
        <p:nvPicPr>
          <p:cNvPr id="5" name="图片3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0" t="7843" r="0" b="3921"/>
          <a:stretch>
            <a:fillRect/>
          </a:stretch>
        </p:blipFill>
        <p:spPr>
          <a:xfrm>
            <a:off x="3270685" y="3971677"/>
            <a:ext cx="1209675" cy="42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12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74" y="19"/>
            <a:ext cx="12641228" cy="7091058"/>
          </a:xfrm>
          <a:prstGeom prst="rect">
            <a:avLst/>
          </a:prstGeom>
        </p:spPr>
      </p:pic>
      <p:pic>
        <p:nvPicPr>
          <p:cNvPr id="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67" y="870261"/>
            <a:ext cx="12144061" cy="4037752"/>
          </a:xfrm>
          <a:prstGeom prst="rect">
            <a:avLst/>
          </a:prstGeom>
        </p:spPr>
      </p:pic>
      <p:sp>
        <p:nvSpPr>
          <p:cNvPr id="4" name="文本1"/>
          <p:cNvSpPr txBox="1"/>
          <p:nvPr/>
        </p:nvSpPr>
        <p:spPr>
          <a:xfrm>
            <a:off x="7635402" y="5987834"/>
            <a:ext cx="5574821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 dirty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（课本p47做一做第3题）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13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2399176" y="955538"/>
            <a:ext cx="7804347" cy="3597764"/>
          </a:xfrm>
          <a:custGeom>
            <a:avLst/>
            <a:gdLst>
              <a:gd name="connsiteX0" fmla="*/ 4587690 w 7804347"/>
              <a:gd name="connsiteY0" fmla="*/ 0 h 3597764"/>
              <a:gd name="connsiteX1" fmla="*/ 5040647 w 7804347"/>
              <a:gd name="connsiteY1" fmla="*/ 0 h 3597764"/>
              <a:gd name="connsiteX2" fmla="*/ 5797563 w 7804347"/>
              <a:gd name="connsiteY2" fmla="*/ 392366 h 3597764"/>
              <a:gd name="connsiteX3" fmla="*/ 6874122 w 7804347"/>
              <a:gd name="connsiteY3" fmla="*/ 373353 h 3597764"/>
              <a:gd name="connsiteX4" fmla="*/ 7487954 w 7804347"/>
              <a:gd name="connsiteY4" fmla="*/ 1375074 h 3597764"/>
              <a:gd name="connsiteX5" fmla="*/ 7666370 w 7804347"/>
              <a:gd name="connsiteY5" fmla="*/ 1708665 h 3597764"/>
              <a:gd name="connsiteX6" fmla="*/ 7804347 w 7804347"/>
              <a:gd name="connsiteY6" fmla="*/ 2742188 h 3597764"/>
              <a:gd name="connsiteX7" fmla="*/ 6183573 w 7804347"/>
              <a:gd name="connsiteY7" fmla="*/ 3190470 h 3597764"/>
              <a:gd name="connsiteX8" fmla="*/ 5631463 w 7804347"/>
              <a:gd name="connsiteY8" fmla="*/ 3435768 h 3597764"/>
              <a:gd name="connsiteX9" fmla="*/ 3962192 w 7804347"/>
              <a:gd name="connsiteY9" fmla="*/ 3597764 h 3597764"/>
              <a:gd name="connsiteX10" fmla="*/ 2862075 w 7804347"/>
              <a:gd name="connsiteY10" fmla="*/ 3284171 h 3597764"/>
              <a:gd name="connsiteX11" fmla="*/ 1857168 w 7804347"/>
              <a:gd name="connsiteY11" fmla="*/ 3326235 h 3597764"/>
              <a:gd name="connsiteX12" fmla="*/ 1111257 w 7804347"/>
              <a:gd name="connsiteY12" fmla="*/ 2884257 h 3597764"/>
              <a:gd name="connsiteX13" fmla="*/ 472179 w 7804347"/>
              <a:gd name="connsiteY13" fmla="*/ 2884999 h 3597764"/>
              <a:gd name="connsiteX14" fmla="*/ 0 w 7804347"/>
              <a:gd name="connsiteY14" fmla="*/ 1950442 h 3597764"/>
              <a:gd name="connsiteX15" fmla="*/ 359910 w 7804347"/>
              <a:gd name="connsiteY15" fmla="*/ 1525118 h 3597764"/>
              <a:gd name="connsiteX16" fmla="*/ 316392 w 7804347"/>
              <a:gd name="connsiteY16" fmla="*/ 922459 h 3597764"/>
              <a:gd name="connsiteX17" fmla="*/ 1510211 w 7804347"/>
              <a:gd name="connsiteY17" fmla="*/ 610941 h 3597764"/>
              <a:gd name="connsiteX18" fmla="*/ 1992032 w 7804347"/>
              <a:gd name="connsiteY18" fmla="*/ 333721 h 3597764"/>
              <a:gd name="connsiteX19" fmla="*/ 3305027 w 7804347"/>
              <a:gd name="connsiteY19" fmla="*/ 101824 h 3597764"/>
              <a:gd name="connsiteX20" fmla="*/ 3961111 w 7804347"/>
              <a:gd name="connsiteY20" fmla="*/ 78670 h 3597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04347" h="3597764">
                <a:moveTo>
                  <a:pt x="4587690" y="0"/>
                </a:moveTo>
                <a:cubicBezTo>
                  <a:pt x="5040647" y="0"/>
                  <a:pt x="5444696" y="172808"/>
                  <a:pt x="5652543" y="427255"/>
                </a:cubicBezTo>
                <a:cubicBezTo>
                  <a:pt x="5797563" y="392366"/>
                  <a:pt x="5953920" y="373353"/>
                  <a:pt x="6116921" y="373353"/>
                </a:cubicBezTo>
                <a:cubicBezTo>
                  <a:pt x="6874122" y="373353"/>
                  <a:pt x="7487954" y="783644"/>
                  <a:pt x="7487954" y="1289764"/>
                </a:cubicBezTo>
                <a:cubicBezTo>
                  <a:pt x="7487954" y="1375074"/>
                  <a:pt x="7470515" y="1457660"/>
                  <a:pt x="7437889" y="1536018"/>
                </a:cubicBezTo>
                <a:cubicBezTo>
                  <a:pt x="7666370" y="1708665"/>
                  <a:pt x="7804347" y="1931610"/>
                  <a:pt x="7804347" y="2172235"/>
                </a:cubicBezTo>
                <a:cubicBezTo>
                  <a:pt x="7804347" y="2742188"/>
                  <a:pt x="7119687" y="3190470"/>
                  <a:pt x="6275117" y="3190470"/>
                </a:cubicBezTo>
                <a:cubicBezTo>
                  <a:pt x="6183573" y="3190470"/>
                  <a:pt x="6093908" y="3185203"/>
                  <a:pt x="6006790" y="3175086"/>
                </a:cubicBezTo>
                <a:cubicBezTo>
                  <a:pt x="5631463" y="3435768"/>
                  <a:pt x="5108099" y="3597764"/>
                  <a:pt x="4534958" y="3597764"/>
                </a:cubicBezTo>
                <a:cubicBezTo>
                  <a:pt x="3962192" y="3597764"/>
                  <a:pt x="3447276" y="3450155"/>
                  <a:pt x="3069594" y="3210003"/>
                </a:cubicBezTo>
                <a:cubicBezTo>
                  <a:pt x="2862075" y="3284171"/>
                  <a:pt x="2624878" y="3326235"/>
                  <a:pt x="2372943" y="3326235"/>
                </a:cubicBezTo>
                <a:cubicBezTo>
                  <a:pt x="1857168" y="3326235"/>
                  <a:pt x="1403162" y="3149933"/>
                  <a:pt x="1139128" y="2882797"/>
                </a:cubicBezTo>
                <a:cubicBezTo>
                  <a:pt x="1111257" y="2884257"/>
                  <a:pt x="1083081" y="2884999"/>
                  <a:pt x="1054641" y="2884999"/>
                </a:cubicBezTo>
                <a:cubicBezTo>
                  <a:pt x="472179" y="2884999"/>
                  <a:pt x="0" y="2573482"/>
                  <a:pt x="0" y="2172235"/>
                </a:cubicBezTo>
                <a:cubicBezTo>
                  <a:pt x="0" y="1950442"/>
                  <a:pt x="172166" y="1748990"/>
                  <a:pt x="436818" y="1624185"/>
                </a:cubicBezTo>
                <a:cubicBezTo>
                  <a:pt x="359910" y="1525118"/>
                  <a:pt x="316392" y="1411576"/>
                  <a:pt x="316392" y="1289764"/>
                </a:cubicBezTo>
                <a:cubicBezTo>
                  <a:pt x="316392" y="922459"/>
                  <a:pt x="788571" y="610941"/>
                  <a:pt x="1371034" y="610941"/>
                </a:cubicBezTo>
                <a:cubicBezTo>
                  <a:pt x="1510211" y="610941"/>
                  <a:pt x="1643091" y="628727"/>
                  <a:pt x="1764737" y="660811"/>
                </a:cubicBezTo>
                <a:cubicBezTo>
                  <a:pt x="1992032" y="333721"/>
                  <a:pt x="2491707" y="101824"/>
                  <a:pt x="3058460" y="101823"/>
                </a:cubicBezTo>
                <a:cubicBezTo>
                  <a:pt x="3305027" y="101824"/>
                  <a:pt x="3535779" y="140297"/>
                  <a:pt x="3738241" y="208007"/>
                </a:cubicBezTo>
                <a:cubicBezTo>
                  <a:pt x="3961111" y="78670"/>
                  <a:pt x="4257581" y="0"/>
                  <a:pt x="4587690" y="0"/>
                </a:cubicBezTo>
                <a:close/>
              </a:path>
            </a:pathLst>
          </a:custGeom>
          <a:solidFill>
            <a:srgbClr val="4FC77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599" b="0" i="0" dirty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猜猜看，我们未来还要</a:t>
            </a:r>
          </a:p>
          <a:p>
            <a:pPr marL="0" algn="ctr"/>
            <a:r>
              <a:rPr lang="zh-CN" altLang="en-US" sz="3599" b="0" i="0" dirty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学些什么？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2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74" y="19"/>
            <a:ext cx="12641228" cy="7091058"/>
          </a:xfrm>
          <a:prstGeom prst="rect">
            <a:avLst/>
          </a:prstGeom>
        </p:spPr>
      </p:pic>
      <p:pic>
        <p:nvPicPr>
          <p:cNvPr id="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682" y="146742"/>
            <a:ext cx="6497860" cy="58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3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74" y="19"/>
            <a:ext cx="12641228" cy="7091058"/>
          </a:xfrm>
          <a:prstGeom prst="rect">
            <a:avLst/>
          </a:prstGeom>
        </p:spPr>
      </p:pic>
      <p:pic>
        <p:nvPicPr>
          <p:cNvPr id="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052" y="148476"/>
            <a:ext cx="6923046" cy="578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4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74" y="19"/>
            <a:ext cx="12641228" cy="7091058"/>
          </a:xfrm>
          <a:prstGeom prst="rect">
            <a:avLst/>
          </a:prstGeom>
        </p:spPr>
      </p:pic>
      <p:pic>
        <p:nvPicPr>
          <p:cNvPr id="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07" t="0" r="19103" b="7659"/>
          <a:stretch>
            <a:fillRect/>
          </a:stretch>
        </p:blipFill>
        <p:spPr>
          <a:xfrm>
            <a:off x="3949427" y="179365"/>
            <a:ext cx="5142383" cy="579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5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165" y="76"/>
            <a:ext cx="12629017" cy="707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6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81" y="19"/>
            <a:ext cx="12641228" cy="7091058"/>
          </a:xfrm>
          <a:prstGeom prst="rect">
            <a:avLst/>
          </a:prstGeom>
        </p:spPr>
      </p:pic>
      <p:sp>
        <p:nvSpPr>
          <p:cNvPr id="3" name="文本1"/>
          <p:cNvSpPr txBox="1"/>
          <p:nvPr/>
        </p:nvSpPr>
        <p:spPr>
          <a:xfrm>
            <a:off x="700449" y="1140876"/>
            <a:ext cx="4238625" cy="425805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300"/>
              </a:lnSpc>
            </a:pPr>
            <a:r>
              <a:rPr lang="zh-CN" altLang="en-US" sz="3599" b="1" i="0" dirty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活动（一）  </a:t>
            </a:r>
            <a:r>
              <a:rPr lang="zh-CN" altLang="en-US" sz="3599" b="1" i="0" dirty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/>
            </a:r>
          </a:p>
          <a:p>
            <a:pPr marL="0" algn="l">
              <a:lnSpc>
                <a:spcPts val="4400"/>
              </a:lnSpc>
            </a:pP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①</a:t>
            </a:r>
            <a:r>
              <a:rPr lang="zh-CN" altLang="en-US" sz="2999" b="1" i="0" dirty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估一估</a:t>
            </a: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：我估计这里有（     ）颗星星。</a:t>
            </a:r>
          </a:p>
          <a:p>
            <a:pPr marL="0" algn="l"/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/>
            </a:r>
          </a:p>
          <a:p>
            <a:pPr marL="0" algn="l">
              <a:lnSpc>
                <a:spcPts val="4400"/>
              </a:lnSpc>
            </a:pP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②</a:t>
            </a:r>
            <a:r>
              <a:rPr lang="zh-CN" altLang="en-US" sz="2999" b="1" i="0" dirty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圈一圈，数一数</a:t>
            </a: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：我数出有（      ）颗星星。</a:t>
            </a:r>
          </a:p>
        </p:txBody>
      </p:sp>
      <p:pic>
        <p:nvPicPr>
          <p:cNvPr id="4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516" y="1140771"/>
            <a:ext cx="4973498" cy="473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风铃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47000" y="14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 animBg="1"/>
    </p:bldLst>
  </p:timing>
</p:sld>
</file>

<file path=ppt/slides/slide7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54" y="333"/>
            <a:ext cx="12641228" cy="7091058"/>
          </a:xfrm>
          <a:prstGeom prst="rect">
            <a:avLst/>
          </a:prstGeom>
        </p:spPr>
      </p:pic>
      <p:sp>
        <p:nvSpPr>
          <p:cNvPr id="3" name="文本1"/>
          <p:cNvSpPr txBox="1"/>
          <p:nvPr/>
        </p:nvSpPr>
        <p:spPr>
          <a:xfrm>
            <a:off x="498691" y="2871788"/>
            <a:ext cx="1749428" cy="95824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5299" b="1" i="0" dirty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6958</a:t>
            </a:r>
          </a:p>
        </p:txBody>
      </p:sp>
      <p:pic>
        <p:nvPicPr>
          <p:cNvPr id="4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0" t="0" r="0" b="59933"/>
          <a:stretch>
            <a:fillRect/>
          </a:stretch>
        </p:blipFill>
        <p:spPr>
          <a:xfrm>
            <a:off x="7639955" y="95"/>
            <a:ext cx="4990462" cy="2167631"/>
          </a:xfrm>
          <a:prstGeom prst="rect">
            <a:avLst/>
          </a:prstGeom>
        </p:spPr>
      </p:pic>
      <p:pic>
        <p:nvPicPr>
          <p:cNvPr id="5" name="图片3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089" y="2167823"/>
            <a:ext cx="4973498" cy="4731010"/>
          </a:xfrm>
          <a:prstGeom prst="rect">
            <a:avLst/>
          </a:prstGeom>
        </p:spPr>
      </p:pic>
      <p:pic>
        <p:nvPicPr>
          <p:cNvPr id="6" name="图片4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9232" y="-448"/>
            <a:ext cx="4181208" cy="6898843"/>
          </a:xfrm>
          <a:prstGeom prst="rect">
            <a:avLst/>
          </a:prstGeom>
        </p:spPr>
      </p:pic>
      <p:pic>
        <p:nvPicPr>
          <p:cNvPr id="7" name="图片5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341" t="0" r="51105" b="0"/>
          <a:stretch>
            <a:fillRect/>
          </a:stretch>
        </p:blipFill>
        <p:spPr>
          <a:xfrm>
            <a:off x="2362219" y="10"/>
            <a:ext cx="1072153" cy="689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8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53" y="648"/>
            <a:ext cx="12641228" cy="7091058"/>
          </a:xfrm>
          <a:prstGeom prst="rect">
            <a:avLst/>
          </a:prstGeom>
        </p:spPr>
      </p:pic>
      <p:pic>
        <p:nvPicPr>
          <p:cNvPr id="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457" y="1222553"/>
            <a:ext cx="5597052" cy="4833452"/>
          </a:xfrm>
          <a:prstGeom prst="rect">
            <a:avLst/>
          </a:prstGeom>
        </p:spPr>
      </p:pic>
      <p:sp>
        <p:nvSpPr>
          <p:cNvPr id="4" name="文本1"/>
          <p:cNvSpPr txBox="1"/>
          <p:nvPr/>
        </p:nvSpPr>
        <p:spPr>
          <a:xfrm>
            <a:off x="636384" y="988495"/>
            <a:ext cx="5426869" cy="530104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300"/>
              </a:lnSpc>
            </a:pPr>
            <a:r>
              <a:rPr lang="zh-CN" altLang="en-US" sz="3599" b="1" i="0" dirty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活动（二）</a:t>
            </a:r>
            <a:r>
              <a:rPr lang="zh-CN" altLang="en-US" sz="3599" b="1" i="0" dirty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/>
            </a:r>
          </a:p>
          <a:p>
            <a:pPr marL="0" algn="l">
              <a:lnSpc>
                <a:spcPts val="5800"/>
              </a:lnSpc>
            </a:pP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①</a:t>
            </a:r>
            <a:r>
              <a:rPr lang="zh-CN" altLang="en-US" sz="2999" b="1" i="0" dirty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摆一摆，画一画，写一写</a:t>
            </a: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，用</a:t>
            </a:r>
            <a:r>
              <a:rPr lang="zh-CN" altLang="en-US" sz="2999" b="1" i="0" dirty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不同</a:t>
            </a: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的方法表示出2458。</a:t>
            </a:r>
          </a:p>
          <a:p>
            <a:pPr marL="0" algn="l">
              <a:lnSpc>
                <a:spcPts val="5800"/>
              </a:lnSpc>
            </a:pP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②四人小组</a:t>
            </a:r>
            <a:r>
              <a:rPr lang="zh-CN" altLang="en-US" sz="2999" b="1" i="0" dirty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交流</a:t>
            </a: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：</a:t>
            </a:r>
            <a:r>
              <a:rPr lang="zh-CN" altLang="en-US" sz="2999" b="1" i="0" dirty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不同的</a:t>
            </a: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方法。</a:t>
            </a:r>
          </a:p>
          <a:p>
            <a:pPr marL="0" algn="l">
              <a:lnSpc>
                <a:spcPts val="5800"/>
              </a:lnSpc>
            </a:pP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③</a:t>
            </a:r>
            <a:r>
              <a:rPr lang="zh-CN" altLang="en-US" sz="2999" b="1" i="0" dirty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补充</a:t>
            </a: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：你学会的</a:t>
            </a:r>
            <a:r>
              <a:rPr lang="zh-CN" altLang="en-US" sz="2999" b="1" i="0" dirty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新方法</a:t>
            </a:r>
            <a:r>
              <a:rPr lang="zh-CN" altLang="en-US" sz="29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</p:sld>
</file>

<file path=ppt/slides/slide9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74" y="19"/>
            <a:ext cx="12641228" cy="7091058"/>
          </a:xfrm>
          <a:prstGeom prst="rect">
            <a:avLst/>
          </a:prstGeom>
        </p:spPr>
      </p:pic>
      <p:sp>
        <p:nvSpPr>
          <p:cNvPr id="3" name="文本1"/>
          <p:cNvSpPr txBox="1"/>
          <p:nvPr/>
        </p:nvSpPr>
        <p:spPr>
          <a:xfrm>
            <a:off x="2279599" y="312811"/>
            <a:ext cx="8407403" cy="7264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699" b="1" i="0" dirty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为什么这些表达方式都能表示2458？</a:t>
            </a:r>
          </a:p>
        </p:txBody>
      </p:sp>
      <p:pic>
        <p:nvPicPr>
          <p:cNvPr id="4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850" y="2235727"/>
            <a:ext cx="2642740" cy="216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theme/theme1.xml><?xml version="1.0" encoding="utf-8"?>
<a:theme xmlns:thm15="http://schemas.microsoft.com/office/thememl/2012/main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0</ap:TotalTime>
  <ap:Words>0</ap:Words>
  <ap:Application>Microsoft Office PowerPoint</ap:Application>
  <ap:PresentationFormat>宽屏</ap:PresentationFormat>
  <ap:Paragraphs>0</ap:Paragraphs>
  <ap:Slides>1</ap:Slides>
  <ap:Notes>0</ap:Notes>
  <ap:HiddenSlides>0</ap:HiddenSlides>
  <ap:MMClips>0</ap:MMClips>
  <ap:ScaleCrop>false</ap:ScaleCrop>
  <ap:HeadingPairs>
    <vt:vector baseType="variant" size="6">
      <vt:variant>
        <vt:lpstr>已用的字体</vt:lpstr>
      </vt:variant>
      <vt:variant>
        <vt:i4>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ap:HeadingPairs>
  <ap:TitlesOfParts>
    <vt:vector baseType="lpstr" size="3">
      <vt:lpstr>Arial</vt:lpstr>
      <vt:lpstr>Office 主题​​</vt:lpstr>
      <vt:lpstr>PowerPoint 演示文稿</vt:lpstr>
    </vt:vector>
  </ap:TitlesOfParts>
  <ap:Company/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数学杨老师</dc:creator>
  <dc:title>5.11万以内数的认识</dc:title>
  <revision>1</revision>
  <dcterms:created xsi:type="dcterms:W3CDTF">2026-05-14T01:53:19.5266795Z</dcterms:created>
  <dcterms:modified xsi:type="dcterms:W3CDTF">2026-05-14T01:53:19.5266827Z</dcterms:modified>
  <lastModifiedBy>数学杨老师</lastModifiedBy>
</coreProperties>
</file>

<file path=docProps/custom.xml><?xml version="1.0" encoding="utf-8"?>
<op:Properties xmlns:vt="http://schemas.openxmlformats.org/officeDocument/2006/docPropsVTypes" xmlns:op="http://schemas.openxmlformats.org/officeDocument/2006/custom-properties">
  <op:property fmtid="{D5CDD505-2E9C-101B-9397-08002B2CF9AE}" pid="2" name="ApplicationName">
    <vt:lpwstr>EasiNote5</vt:lpwstr>
  </op:property>
  <op:property fmtid="{D5CDD505-2E9C-101B-9397-08002B2CF9AE}" pid="3" name="ApplicationVersion">
    <vt:lpwstr>5.2.4.9387</vt:lpwstr>
  </op:property>
  <op:property fmtid="{D5CDD505-2E9C-101B-9397-08002B2CF9AE}" pid="4" name="EasiNoteCoursewareInfo">
    <vt:lpwstr>5ab4f2ff-51d1-4ae9-b9a0-52d700cffb4f:1</vt:lpwstr>
  </op:property>
  <op:property fmtid="{D5CDD505-2E9C-101B-9397-08002B2CF9AE}" pid="5" name="EasiNoteDocumentName">
    <vt:lpwstr>5.11万以内数的认识</vt:lpwstr>
  </op:property>
  <op:property fmtid="{D5CDD505-2E9C-101B-9397-08002B2CF9AE}" pid="6" name="EasiNoteAuthor">
    <vt:lpwstr>4f21c4e9e6584ff09adaa30a66099e4a</vt:lpwstr>
  </op:property>
  <op:property fmtid="{D5CDD505-2E9C-101B-9397-08002B2CF9AE}" pid="7" name="EasiNoteUpstreamCoursewareInfo_0">
    <vt:lpwstr>a4542a4c-8457-4862-9c4b-fad309212a84</vt:lpwstr>
  </op:property>
  <op:property fmtid="{D5CDD505-2E9C-101B-9397-08002B2CF9AE}" pid="8" name="EasiNoteUpstreamCoursewareInfo_1">
    <vt:lpwstr>951ad97d-e259-4d35-9f05-971ddd6323a4</vt:lpwstr>
  </op:property>
  <op:property fmtid="{D5CDD505-2E9C-101B-9397-08002B2CF9AE}" pid="9" name="EasiNoteUpstreamCoursewareInfo_2">
    <vt:lpwstr>20bac005-94d6-4475-b591-e8907a77b078</vt:lpwstr>
  </op:property>
  <op:property fmtid="{D5CDD505-2E9C-101B-9397-08002B2CF9AE}" pid="10" name="EasiNoteUpstreamCoursewareInfo_3">
    <vt:lpwstr>de378f7f-79c6-4543-ba7c-887467a8cedb</vt:lpwstr>
  </op:property>
  <op:property fmtid="{D5CDD505-2E9C-101B-9397-08002B2CF9AE}" pid="11" name="EasiNoteUpstreamCoursewareInfo_4">
    <vt:lpwstr>232ab519-900a-4fc7-95a7-5868a85cf499</vt:lpwstr>
  </op:property>
  <op:property fmtid="{D5CDD505-2E9C-101B-9397-08002B2CF9AE}" pid="12" name="EasiNoteUpstreamCoursewareInfo_5">
    <vt:lpwstr>e4386a2d-ab51-4bb7-b371-696c3749d0be</vt:lpwstr>
  </op:property>
  <op:property fmtid="{D5CDD505-2E9C-101B-9397-08002B2CF9AE}" pid="13" name="EasiNoteUpstreamCoursewareInfo_6">
    <vt:lpwstr>f080c2fc-605a-4db9-9c0f-ffb52979f94c</vt:lpwstr>
  </op:property>
  <op:property fmtid="{D5CDD505-2E9C-101B-9397-08002B2CF9AE}" pid="14" name="EasiNoteUpstreamCoursewareInfo_7">
    <vt:lpwstr>7f03b09d-e12c-481e-9f62-d2082bd41b00</vt:lpwstr>
  </op:property>
  <op:property fmtid="{D5CDD505-2E9C-101B-9397-08002B2CF9AE}" pid="15" name="EasiNoteUpstreamCoursewareInfo_8">
    <vt:lpwstr>3129fd9c-e7f3-4c85-8726-5c1ce75a528b</vt:lpwstr>
  </op:property>
  <op:property fmtid="{D5CDD505-2E9C-101B-9397-08002B2CF9AE}" pid="16" name="EasiNoteUpstreamCoursewareInfo_9">
    <vt:lpwstr>d753336f-b210-40c1-a378-586e2bb4249e</vt:lpwstr>
  </op:property>
  <op:property fmtid="{D5CDD505-2E9C-101B-9397-08002B2CF9AE}" pid="17" name="EasiNoteUpstreamCoursewareInfo_10">
    <vt:lpwstr>d7ff88d5-1766-40c4-a2c6-d4d601f25a40</vt:lpwstr>
  </op:property>
  <op:property fmtid="{D5CDD505-2E9C-101B-9397-08002B2CF9AE}" pid="18" name="EasiNoteUpstreamCoursewareInfo_11">
    <vt:lpwstr>e5010f73-5e35-468b-b74c-4c023e03adf8</vt:lpwstr>
  </op:property>
</op:Properties>
</file>